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3A1503-EEA8-42D8-9C77-719D80E138E5}">
  <a:tblStyle styleId="{6A3A1503-EEA8-42D8-9C77-719D80E138E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11" Type="http://schemas.openxmlformats.org/officeDocument/2006/relationships/hyperlink" Target="https://docs.google.com/presentation/d/1qg0TGNYbF7rMV1_Pjjb92qwCXs2rihYVPgzrCviWno0/view" TargetMode="External"/><Relationship Id="rId10" Type="http://schemas.openxmlformats.org/officeDocument/2006/relationships/hyperlink" Target="https://docs.google.com/presentation/d/1Q5vUCDlsZbpf1jRwhutoIy3sb2yducO8EOGJD1BE8pM/view" TargetMode="External"/><Relationship Id="rId9" Type="http://schemas.openxmlformats.org/officeDocument/2006/relationships/hyperlink" Target="https://docs.google.com/presentation/d/1iwzNPIxWaWbyTt2dlNV-LSOKCGBDqXt1JPlwQVgibHI/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PodS2QNRFp7jZXnneSFgnCpV4pEhFb0UUtUQWrirOKc/view" TargetMode="External"/><Relationship Id="rId7" Type="http://schemas.openxmlformats.org/officeDocument/2006/relationships/hyperlink" Target="https://docs.google.com/presentation/d/1scsG53V0wNacpjS3qz9AnuhbKUgIX9kiZqiFpsUjw04/view" TargetMode="External"/><Relationship Id="rId8" Type="http://schemas.openxmlformats.org/officeDocument/2006/relationships/hyperlink" Target="https://docs.google.com/presentation/d/1V7XO3s8P7wUxfV3kp5bcdlXFRH0Fs4fHNxt3DcyIq2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PodS2QNRFp7jZXnneSFgnCpV4pEhFb0UUtUQWrirOKc/view" TargetMode="External"/><Relationship Id="rId6" Type="http://schemas.openxmlformats.org/officeDocument/2006/relationships/hyperlink" Target="https://docs.google.com/presentation/d/1scsG53V0wNacpjS3qz9AnuhbKUgIX9kiZqiFpsUjw0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{6A3A1503-EEA8-42D8-9C77-719D80E138E5}</a:tableStyleId>
              </a:tblPr>
              <a:tblGrid>
                <a:gridCol w="1633350"/>
                <a:gridCol w="4045800"/>
                <a:gridCol w="3669725"/>
              </a:tblGrid>
              <a:tr h="3558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The Mughal Empire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08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How did the Mughals balance religious diversity with political unity?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123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1956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The Mughal Empire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12375">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a:t>
                      </a:r>
                      <a:r>
                        <a:rPr lang="en" sz="1200">
                          <a:solidFill>
                            <a:schemeClr val="dk1"/>
                          </a:solidFill>
                          <a:latin typeface="Inter"/>
                          <a:ea typeface="Inter"/>
                          <a:cs typeface="Inter"/>
                          <a:sym typeface="Inter"/>
                        </a:rPr>
                        <a:t>Zamindars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248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748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accent5"/>
                          </a:solidFill>
                          <a:latin typeface="Inter"/>
                          <a:ea typeface="Inter"/>
                          <a:cs typeface="Inter"/>
                          <a:sym typeface="Inter"/>
                          <a:hlinkClick r:id="rId11">
                            <a:extLst>
                              <a:ext uri="{A12FA001-AC4F-418D-AE19-62706E023703}">
                                <ahyp:hlinkClr val="tx"/>
                              </a:ext>
                            </a:extLst>
                          </a:hlinkClick>
                        </a:rPr>
                        <a:t>Unit 4 Inquiry Journal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25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to page 3: Unit 4 - Topic 2 Supporting Questions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Fill out the “K” and “W” for each of the supporting questions for Unit 4 - Topic 2</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{6A3A1503-EEA8-42D8-9C77-719D80E138E5}</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The Mughal Empire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gain context for the Mughal Empire with a “What is the Context? The Mughal Empire” reading in </a:t>
                      </a:r>
                      <a:r>
                        <a:rPr lang="en" sz="1200" u="sng">
                          <a:solidFill>
                            <a:schemeClr val="hlink"/>
                          </a:solidFill>
                          <a:latin typeface="Inter"/>
                          <a:ea typeface="Inter"/>
                          <a:cs typeface="Inter"/>
                          <a:sym typeface="Inter"/>
                          <a:hlinkClick r:id="rId5"/>
                        </a:rPr>
                        <a:t>The Mughal Empire 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excerpt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ask questions, and engage with context reading on the Mughal Empire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work in pairs,reading two excerpts and answering guided reading questions. They will then use that knowledge to complete the Comparison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student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2-5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Circulate—supporting comprehension, clarifying terms, and encouraging use of specific evidence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Prompt students to revisit their guided reading responses to support their completion of the Comparison Graphic Organizer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the source excerpts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Collaboratively answer the Akbar and Aurangzeb reading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Comparison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chemeClr val="dk1"/>
                          </a:solidFill>
                          <a:latin typeface="Inter"/>
                          <a:ea typeface="Inter"/>
                          <a:cs typeface="Inter"/>
                          <a:sym typeface="Inter"/>
                        </a:rPr>
                        <a:t> 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2.30 Analyze the factors that led to the expansion and consolidation of the Mughal Empire in India, and evaluate the role of religious tolerance, centralized administration and military power in centralizing and maintaining power.</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